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72" r:id="rId4"/>
    <p:sldId id="308" r:id="rId5"/>
    <p:sldId id="284" r:id="rId6"/>
    <p:sldId id="309" r:id="rId7"/>
    <p:sldId id="305" r:id="rId8"/>
    <p:sldId id="258" r:id="rId9"/>
    <p:sldId id="303" r:id="rId10"/>
    <p:sldId id="274" r:id="rId11"/>
    <p:sldId id="306" r:id="rId12"/>
    <p:sldId id="307" r:id="rId13"/>
    <p:sldId id="277" r:id="rId14"/>
    <p:sldId id="279" r:id="rId15"/>
    <p:sldId id="310" r:id="rId16"/>
    <p:sldId id="28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2863" y="0"/>
            <a:ext cx="9101137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588"/>
            <a:ext cx="3721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latinLnBrk="0">
              <a:defRPr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latinLnBrk="0">
              <a:buNone/>
              <a:defRPr lang="ru-RU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58000" y="5105400"/>
            <a:ext cx="1828800" cy="990600"/>
          </a:xfrm>
        </p:spPr>
        <p:txBody>
          <a:bodyPr rtlCol="0">
            <a:normAutofit/>
          </a:bodyPr>
          <a:lstStyle>
            <a:lvl1pPr marL="0" indent="0" algn="ctr" latinLnBrk="0">
              <a:buNone/>
              <a:defRPr lang="ru-RU" sz="20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2863" y="0"/>
            <a:ext cx="9101137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-15875" y="0"/>
            <a:ext cx="91725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048000"/>
            <a:ext cx="4343400" cy="1362075"/>
          </a:xfrm>
        </p:spPr>
        <p:txBody>
          <a:bodyPr anchor="b"/>
          <a:lstStyle>
            <a:lvl1pPr algn="l" latinLnBrk="0">
              <a:defRPr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781800" y="5334000"/>
            <a:ext cx="2133600" cy="990600"/>
          </a:xfrm>
        </p:spPr>
        <p:txBody>
          <a:bodyPr rtlCol="0">
            <a:normAutofit/>
          </a:bodyPr>
          <a:lstStyle>
            <a:lvl1pPr marL="0" indent="0" algn="ctr" latinLnBrk="0">
              <a:buNone/>
              <a:defRPr lang="ru-RU" sz="18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4895-0226-4CC5-B17E-563A896032F9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45036-C461-4A9B-AED2-6C08B279B28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8077200" cy="1143000"/>
          </a:xfrm>
        </p:spPr>
        <p:txBody>
          <a:bodyPr/>
          <a:lstStyle>
            <a:lvl1pPr algn="l" latinLnBrk="0">
              <a:defRPr lang="ru-RU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latinLnBrk="0">
              <a:defRPr lang="ru-RU" sz="3200">
                <a:latin typeface="+mn-lt"/>
              </a:defRPr>
            </a:lvl1pPr>
            <a:lvl2pPr latinLnBrk="0">
              <a:defRPr lang="ru-RU" sz="2800">
                <a:latin typeface="+mn-lt"/>
              </a:defRPr>
            </a:lvl2pPr>
            <a:lvl3pPr latinLnBrk="0">
              <a:defRPr lang="ru-RU" sz="2400">
                <a:latin typeface="+mn-lt"/>
              </a:defRPr>
            </a:lvl3pPr>
            <a:lvl4pPr latinLnBrk="0">
              <a:defRPr lang="ru-RU" sz="2400">
                <a:latin typeface="+mn-lt"/>
              </a:defRPr>
            </a:lvl4pPr>
            <a:lvl5pPr latinLnBrk="0">
              <a:defRPr lang="ru-RU" sz="2400">
                <a:latin typeface="+mn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A9B59-6AB6-482A-9986-5C86B1165D3D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82A04-B9D6-4375-9F0B-7BF7DBE2D97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ACF8C-7FA9-4983-BD0D-D7F6CBF0A52F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D9426-9A9A-4D6F-95E2-194680760E9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C73AD-B7B8-476B-8478-E0E696458D3A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0CF0C-28AE-456A-83B0-F55463A848A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01374-1591-4471-A7FD-C9C8FFBB8CE1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462E8-6060-4193-94FE-D0F24735C68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C4045-4E03-425D-A41C-4E82FBEA9E03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80393-B6AF-4C2C-8946-F2F7F8844F8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4C1FD-1C25-4055-87DB-702689C369D1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ACEB5-8CED-4A64-A6F0-E3670AAE10F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3ABF-66C4-44B2-91F0-4E81AC9A6C11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9FA54-A9BE-4C56-B458-2605A101A19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0E626-BFFE-4B1D-94A8-4EF47B37332C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890FF-484B-4EB9-A34D-A5FF162E612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0DD58-F915-456A-8E91-6A2A69A14489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D9BE5-A320-4069-97E8-A431424DB66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2863" y="0"/>
            <a:ext cx="9101137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4D953-3418-4628-9216-F9B22E316D24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0B12E-AABB-4E4A-9937-F795919558E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863" y="0"/>
            <a:ext cx="9101137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274638"/>
            <a:ext cx="807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1600200"/>
            <a:ext cx="8077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FC0DA9-97FD-4D7C-81F5-EB1E19388330}" type="datetime1">
              <a:rPr lang="ru-RU"/>
              <a:pPr>
                <a:defRPr/>
              </a:pPr>
              <a:t>27.05.2019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t>ООО "Гуманитарные проекты - XXI век"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65941E-507A-4F38-AC2D-9266E7A977D6}" type="slidenum">
              <a:rPr/>
              <a:pPr>
                <a:defRPr/>
              </a:pPr>
              <a:t>‹#›</a:t>
            </a:fld>
            <a:endParaRPr/>
          </a:p>
        </p:txBody>
      </p:sp>
      <p:pic>
        <p:nvPicPr>
          <p:cNvPr id="1032" name="Picture 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-152400" y="-109538"/>
            <a:ext cx="819150" cy="708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wipe dir="d"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764704"/>
            <a:ext cx="6791312" cy="1872207"/>
          </a:xfrm>
        </p:spPr>
        <p:txBody>
          <a:bodyPr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Отчёт о проделанной </a:t>
            </a:r>
            <a: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воспитательной </a:t>
            </a:r>
            <a: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работе</a:t>
            </a:r>
            <a: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2018-2019 </a:t>
            </a:r>
            <a: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уч. год</a:t>
            </a:r>
            <a:b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cap="none" dirty="0" smtClean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000" cap="none" dirty="0">
                <a:solidFill>
                  <a:srgbClr val="009ED6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4038600"/>
            <a:ext cx="5351152" cy="1694656"/>
          </a:xfrm>
        </p:spPr>
        <p:txBody>
          <a:bodyPr>
            <a:norm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4000" b="1" dirty="0" smtClean="0">
              <a:solidFill>
                <a:srgbClr val="009ED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600" b="1" dirty="0" smtClean="0">
                <a:solidFill>
                  <a:srgbClr val="009ED6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600" b="1" dirty="0">
                <a:solidFill>
                  <a:srgbClr val="009ED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1" dirty="0" smtClean="0">
                <a:solidFill>
                  <a:srgbClr val="009ED6"/>
                </a:solidFill>
                <a:latin typeface="Times New Roman" pitchFamily="18" charset="0"/>
                <a:cs typeface="Times New Roman" pitchFamily="18" charset="0"/>
              </a:rPr>
              <a:t>руководитель 6б класса  </a:t>
            </a:r>
            <a:r>
              <a:rPr lang="ru-RU" sz="2600" b="1" dirty="0" err="1">
                <a:solidFill>
                  <a:srgbClr val="009ED6"/>
                </a:solidFill>
                <a:latin typeface="Times New Roman" pitchFamily="18" charset="0"/>
                <a:cs typeface="Times New Roman" pitchFamily="18" charset="0"/>
              </a:rPr>
              <a:t>Хасимова</a:t>
            </a:r>
            <a:r>
              <a:rPr lang="ru-RU" sz="2600" b="1" dirty="0">
                <a:solidFill>
                  <a:srgbClr val="009ED6"/>
                </a:solidFill>
                <a:latin typeface="Times New Roman" pitchFamily="18" charset="0"/>
                <a:cs typeface="Times New Roman" pitchFamily="18" charset="0"/>
              </a:rPr>
              <a:t> И.Ф.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977240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конкурса рисунков, посвященного юбилею  Пожарной службы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Рамазан Диплом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2780928"/>
            <a:ext cx="3168352" cy="31128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Айгуль\Desktop\ФОТО 6б 2018-19\20190517_094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1844824"/>
            <a:ext cx="3497502" cy="471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218937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за 3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 конкурсе фоторабот «Мой ласковый нежный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друг»  Мамонов Дима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2996952"/>
            <a:ext cx="3600400" cy="28968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Айгуль\Desktop\ФОТО 6б 2018-19\20190517_0942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3893966" cy="460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330437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Всероссийских олимпиад и конкурсов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Шакирова Милена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Музафарова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Аида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CACF8C-7FA9-4983-BD0D-D7F6CBF0A52F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D9426-9A9A-4D6F-95E2-194680760E9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75656" y="2060848"/>
            <a:ext cx="3248744" cy="40653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Айгуль\Desktop\ФОТО 6б 2018-19\20190524_1152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3293680" cy="45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Айгуль\Desktop\ФОТО 6б 2018-19\20190524_1151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52" y="1600200"/>
            <a:ext cx="319249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212820"/>
      </p:ext>
    </p:extLst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077200" cy="1143000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«Смотри на жизнь с улыбкой»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Найданов Сергей и Шахтин Рамазан</a:t>
            </a:r>
            <a:b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победителя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CACF8C-7FA9-4983-BD0D-D7F6CBF0A52F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D9426-9A9A-4D6F-95E2-194680760E9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026" name="Picture 2" descr="C:\Users\Айгуль\Desktop\Шахти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3110374" cy="428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йгуль\Desktop\Найдан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04864"/>
            <a:ext cx="3078838" cy="423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956562"/>
      </p:ext>
    </p:extLst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за оригинальное исполнение поделки, участие в выставке поделок «Смотри на жизнь с улыбкой»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Мухъгалина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Азалия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4797152"/>
            <a:ext cx="1063352" cy="132901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CACF8C-7FA9-4983-BD0D-D7F6CBF0A52F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D9426-9A9A-4D6F-95E2-194680760E9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2050" name="Picture 2" descr="C:\Users\Айгуль\Desktop\Мухъгалин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864"/>
            <a:ext cx="328809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18338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 на новый учебный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flipH="1">
            <a:off x="8915400" y="5949280"/>
            <a:ext cx="49088" cy="1048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CACF8C-7FA9-4983-BD0D-D7F6CBF0A52F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D9426-9A9A-4D6F-95E2-194680760E9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162914"/>
            <a:ext cx="7848872" cy="216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149324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404664"/>
            <a:ext cx="5999224" cy="1512168"/>
          </a:xfrm>
        </p:spPr>
        <p:txBody>
          <a:bodyPr/>
          <a:lstStyle/>
          <a:p>
            <a:pPr algn="l"/>
            <a:r>
              <a:rPr lang="ru-RU" sz="2800" b="0" cap="none" dirty="0" err="1" smtClean="0">
                <a:solidFill>
                  <a:srgbClr val="C00000"/>
                </a:solidFill>
              </a:rPr>
              <a:t>Хасимова</a:t>
            </a:r>
            <a:r>
              <a:rPr lang="ru-RU" sz="2800" b="0" cap="none" dirty="0" smtClean="0">
                <a:solidFill>
                  <a:srgbClr val="C00000"/>
                </a:solidFill>
              </a:rPr>
              <a:t> Ирина </a:t>
            </a:r>
            <a:r>
              <a:rPr lang="ru-RU" sz="2800" b="0" cap="none" dirty="0" err="1" smtClean="0">
                <a:solidFill>
                  <a:srgbClr val="C00000"/>
                </a:solidFill>
              </a:rPr>
              <a:t>Фанисовна</a:t>
            </a:r>
            <a:r>
              <a:rPr lang="ru-RU" sz="2800" b="0" cap="none" dirty="0" smtClean="0">
                <a:solidFill>
                  <a:srgbClr val="C00000"/>
                </a:solidFill>
              </a:rPr>
              <a:t/>
            </a:r>
            <a:br>
              <a:rPr lang="ru-RU" sz="2800" b="0" cap="none" dirty="0" smtClean="0">
                <a:solidFill>
                  <a:srgbClr val="C00000"/>
                </a:solidFill>
              </a:rPr>
            </a:br>
            <a:r>
              <a:rPr lang="ru-RU" sz="2000" b="0" cap="none" dirty="0" smtClean="0">
                <a:solidFill>
                  <a:schemeClr val="bg2">
                    <a:lumMod val="10000"/>
                  </a:schemeClr>
                </a:solidFill>
              </a:rPr>
              <a:t>Учитель математики</a:t>
            </a:r>
            <a:br>
              <a:rPr lang="ru-RU" sz="2000" b="0" cap="none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0" cap="none" dirty="0" smtClean="0">
                <a:solidFill>
                  <a:schemeClr val="bg2">
                    <a:lumMod val="10000"/>
                  </a:schemeClr>
                </a:solidFill>
              </a:rPr>
              <a:t>Классный руководитель 6б класса</a:t>
            </a:r>
            <a:br>
              <a:rPr lang="ru-RU" sz="2000" b="0" cap="none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0" cap="none" dirty="0" smtClean="0">
                <a:solidFill>
                  <a:schemeClr val="bg2">
                    <a:lumMod val="10000"/>
                  </a:schemeClr>
                </a:solidFill>
              </a:rPr>
              <a:t>Педагогический стаж: 25 лет</a:t>
            </a:r>
            <a:br>
              <a:rPr lang="ru-RU" sz="2000" b="0" cap="none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400" b="0" cap="none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1400" b="0" cap="none" dirty="0">
                <a:solidFill>
                  <a:schemeClr val="bg2">
                    <a:lumMod val="10000"/>
                  </a:schemeClr>
                </a:solidFill>
              </a:rPr>
            </a:b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3347864" y="2564904"/>
            <a:ext cx="2880320" cy="2592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3491880" y="4581128"/>
            <a:ext cx="1828800" cy="990600"/>
          </a:xfrm>
        </p:spPr>
      </p:sp>
      <p:pic>
        <p:nvPicPr>
          <p:cNvPr id="2051" name="Picture 3" descr="C:\Users\Айгуль\Desktop\P70315-1216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248752"/>
            <a:ext cx="4688723" cy="413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670408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96172"/>
            <a:ext cx="7180026" cy="573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683546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класса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62000" y="6237312"/>
            <a:ext cx="2133600" cy="365125"/>
          </a:xfrm>
        </p:spPr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33968"/>
            <a:ext cx="7272808" cy="5402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730361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10" y="1196752"/>
            <a:ext cx="7905555" cy="408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696053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2996952"/>
            <a:ext cx="3456384" cy="28968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Айгуль\Desktop\ФОТО 6б 2018-19\20190517_0939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20505"/>
            <a:ext cx="4392488" cy="43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региональный конкурс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месяцев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за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Рамазан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-Свидетельство участника.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Мухъгалина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Азалия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890224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C07945-C704-4747-B463-B3B6D3E99F29}" type="slidenum">
              <a:rPr smtClean="0"/>
              <a:pPr>
                <a:defRPr/>
              </a:pPr>
              <a:t>7</a:t>
            </a:fld>
            <a:endParaRPr/>
          </a:p>
        </p:txBody>
      </p:sp>
      <p:sp>
        <p:nvSpPr>
          <p:cNvPr id="6150" name="Подзаголовок 2"/>
          <p:cNvSpPr txBox="1">
            <a:spLocks/>
          </p:cNvSpPr>
          <p:nvPr/>
        </p:nvSpPr>
        <p:spPr bwMode="auto">
          <a:xfrm>
            <a:off x="5004048" y="2424057"/>
            <a:ext cx="3455740" cy="429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10000"/>
              </a:lnSpc>
              <a:buFont typeface="Arial" pitchFamily="34" charset="0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6692" y="454035"/>
            <a:ext cx="81747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Всероссийского фестиваля- конкурса «Читаем. Творим. Развиваемся» для детей с ОВЗ в номинации «Иллюстрируем произведения любимого писателя»</a:t>
            </a:r>
          </a:p>
          <a:p>
            <a:pPr algn="ct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Музафарова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Аида. Диплом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Айгуль\Desktop\ФОТО 6б 2018-19\20190520_075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2795118"/>
            <a:ext cx="3096343" cy="392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йгуль\Desktop\ФОТО 6б 2018-19\20190524_083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71855"/>
            <a:ext cx="3074930" cy="394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CACF8C-7FA9-4983-BD0D-D7F6CBF0A52F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D9426-9A9A-4D6F-95E2-194680760E9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Айгуль\Desktop\ФОТО 6б 2018-19\20190517_093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924" y="2373166"/>
            <a:ext cx="3226628" cy="410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4232" y="404665"/>
            <a:ext cx="7534232" cy="1584176"/>
          </a:xfrm>
        </p:spPr>
        <p:txBody>
          <a:bodyPr/>
          <a:lstStyle/>
          <a:p>
            <a:r>
              <a:rPr lang="ru-RU" sz="1800" dirty="0"/>
              <a:t>Республиканский Конкурс творческих работ, посвященный Дню космонавтики и 85-летию со дня рождения </a:t>
            </a:r>
            <a:r>
              <a:rPr lang="ru-RU" sz="1800" dirty="0" err="1"/>
              <a:t>Ю.А.Гагарина</a:t>
            </a:r>
            <a:r>
              <a:rPr lang="ru-RU" sz="1800" dirty="0"/>
              <a:t> «Космические дали</a:t>
            </a:r>
            <a:r>
              <a:rPr lang="ru-RU" sz="1800" dirty="0" smtClean="0"/>
              <a:t>» Диплом </a:t>
            </a:r>
            <a:r>
              <a:rPr lang="en-US" sz="1800" dirty="0" smtClean="0"/>
              <a:t>III </a:t>
            </a:r>
            <a:r>
              <a:rPr lang="ru-RU" sz="1800" dirty="0" smtClean="0"/>
              <a:t>место</a:t>
            </a:r>
            <a:endParaRPr lang="ru-RU" sz="1800" dirty="0"/>
          </a:p>
          <a:p>
            <a:r>
              <a:rPr lang="ru-RU" sz="1800" dirty="0"/>
              <a:t>Республиканский конкурс, посвященный творчеству </a:t>
            </a:r>
            <a:r>
              <a:rPr lang="ru-RU" sz="1800" dirty="0" err="1" smtClean="0"/>
              <a:t>М.Джалиля</a:t>
            </a:r>
            <a:r>
              <a:rPr lang="ru-RU" sz="1800" dirty="0" smtClean="0"/>
              <a:t> </a:t>
            </a:r>
            <a:r>
              <a:rPr lang="ru-RU" sz="1800" dirty="0"/>
              <a:t>«Жизнь моя песней </a:t>
            </a:r>
            <a:r>
              <a:rPr lang="ru-RU" sz="1800" dirty="0" smtClean="0"/>
              <a:t>звенела</a:t>
            </a:r>
            <a:r>
              <a:rPr lang="ru-RU" sz="2000" dirty="0" smtClean="0"/>
              <a:t>». Диплом </a:t>
            </a:r>
            <a:r>
              <a:rPr lang="en-US" sz="2000" dirty="0" smtClean="0"/>
              <a:t>III </a:t>
            </a:r>
            <a:r>
              <a:rPr lang="ru-RU" sz="2000" dirty="0" smtClean="0"/>
              <a:t>степени. Егоров Владимир</a:t>
            </a:r>
            <a:endParaRPr lang="ru-RU" dirty="0"/>
          </a:p>
          <a:p>
            <a:endParaRPr lang="ru-RU" dirty="0"/>
          </a:p>
        </p:txBody>
      </p:sp>
      <p:pic>
        <p:nvPicPr>
          <p:cNvPr id="4099" name="Picture 3" descr="C:\Users\Айгуль\Desktop\ФОТО 6б 2018-19\20190517_0939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04" y="2373166"/>
            <a:ext cx="3234597" cy="410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034057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69632"/>
            <a:ext cx="8077200" cy="1359168"/>
          </a:xfrm>
        </p:spPr>
        <p:txBody>
          <a:bodyPr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за участие в региональном партийном проекте «Дети рисуют страну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 Владимир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A9B59-6AB6-482A-9986-5C86B1165D3D}" type="datetime1">
              <a:rPr lang="ru-RU" smtClean="0"/>
              <a:pPr>
                <a:defRPr/>
              </a:pPr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ООО "Гуманитарные проекты - XXI век"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82A04-B9D6-4375-9F0B-7BF7DBE2D97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988840"/>
            <a:ext cx="3744416" cy="39049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Айгуль\Desktop\ФОТО 6б 2018-19\20190517_094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88841"/>
            <a:ext cx="3924050" cy="443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13573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S101674557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251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TS101674557 (1)</vt:lpstr>
      <vt:lpstr> Отчёт о проделанной воспитательной работе 2018-2019 уч. год    </vt:lpstr>
      <vt:lpstr>Хасимова Ирина Фанисовна Учитель математики Классный руководитель 6б класса Педагогический стаж: 25 лет  </vt:lpstr>
      <vt:lpstr>Цели и задачи</vt:lpstr>
      <vt:lpstr>Характеристика класса</vt:lpstr>
      <vt:lpstr>Презентация PowerPoint</vt:lpstr>
      <vt:lpstr> 1 открытый региональный конкурс рисунков  «12 месяцев» -Диплом за II место. Шахтин Рамазан -Свидетельство участника. Мухъгалина Азалия</vt:lpstr>
      <vt:lpstr>Презентация PowerPoint</vt:lpstr>
      <vt:lpstr>  </vt:lpstr>
      <vt:lpstr> Грамота за участие в региональном партийном проекте «Дети рисуют страну» Егоров Владимир</vt:lpstr>
      <vt:lpstr>Победитель конкурса рисунков, посвященного юбилею  Пожарной службы Шахтин Рамазан Диплом I место. </vt:lpstr>
      <vt:lpstr>Диплом за 3 место в конкурсе фоторабот «Мой ласковый нежный друг»  Мамонов Дима</vt:lpstr>
      <vt:lpstr>Победители Всероссийских олимпиад и конкурсов Шакирова Милена и Музафарова Аида</vt:lpstr>
      <vt:lpstr>  Победители выставки  «Смотри на жизнь с улыбкой»  Найданов Сергей и Шахтин Рамазан Диплом победителя II место</vt:lpstr>
      <vt:lpstr> Грамота за оригинальное исполнение поделки, участие в выставке поделок «Смотри на жизнь с улыбкой» Мухъгалина Азалия</vt:lpstr>
      <vt:lpstr>Планы на новый учебный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Айгуль</cp:lastModifiedBy>
  <cp:revision>50</cp:revision>
  <dcterms:modified xsi:type="dcterms:W3CDTF">2019-05-27T09:29:54Z</dcterms:modified>
</cp:coreProperties>
</file>